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53" autoAdjust="0"/>
  </p:normalViewPr>
  <p:slideViewPr>
    <p:cSldViewPr>
      <p:cViewPr varScale="1">
        <p:scale>
          <a:sx n="74" d="100"/>
          <a:sy n="74" d="100"/>
        </p:scale>
        <p:origin x="-97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# of Passengers</c:v>
                </c:pt>
              </c:strCache>
            </c:strRef>
          </c:tx>
          <c:cat>
            <c:numRef>
              <c:f>Sheet1!$A$2:$A$21</c:f>
              <c:numCache>
                <c:formatCode>General</c:formatCode>
                <c:ptCount val="20"/>
                <c:pt idx="0">
                  <c:v>1923</c:v>
                </c:pt>
                <c:pt idx="1">
                  <c:v>1922</c:v>
                </c:pt>
                <c:pt idx="2">
                  <c:v>1921</c:v>
                </c:pt>
                <c:pt idx="3">
                  <c:v>1920</c:v>
                </c:pt>
                <c:pt idx="5">
                  <c:v>1914</c:v>
                </c:pt>
                <c:pt idx="6">
                  <c:v>1913</c:v>
                </c:pt>
                <c:pt idx="7">
                  <c:v>1912</c:v>
                </c:pt>
                <c:pt idx="8">
                  <c:v>1911</c:v>
                </c:pt>
                <c:pt idx="9">
                  <c:v>1910</c:v>
                </c:pt>
                <c:pt idx="10">
                  <c:v>1909</c:v>
                </c:pt>
                <c:pt idx="11">
                  <c:v>1908</c:v>
                </c:pt>
                <c:pt idx="12">
                  <c:v>1907</c:v>
                </c:pt>
                <c:pt idx="13">
                  <c:v>1906</c:v>
                </c:pt>
                <c:pt idx="14">
                  <c:v>1905</c:v>
                </c:pt>
                <c:pt idx="15">
                  <c:v>1904</c:v>
                </c:pt>
                <c:pt idx="16">
                  <c:v>1903</c:v>
                </c:pt>
                <c:pt idx="17">
                  <c:v>1902</c:v>
                </c:pt>
                <c:pt idx="18">
                  <c:v>1901</c:v>
                </c:pt>
                <c:pt idx="19">
                  <c:v>1900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8</c:v>
                </c:pt>
                <c:pt idx="1">
                  <c:v>7</c:v>
                </c:pt>
                <c:pt idx="2">
                  <c:v>134</c:v>
                </c:pt>
                <c:pt idx="3">
                  <c:v>173</c:v>
                </c:pt>
                <c:pt idx="5">
                  <c:v>22</c:v>
                </c:pt>
                <c:pt idx="6">
                  <c:v>27</c:v>
                </c:pt>
                <c:pt idx="7">
                  <c:v>36</c:v>
                </c:pt>
                <c:pt idx="8">
                  <c:v>13</c:v>
                </c:pt>
                <c:pt idx="9">
                  <c:v>32</c:v>
                </c:pt>
                <c:pt idx="10">
                  <c:v>44</c:v>
                </c:pt>
                <c:pt idx="11">
                  <c:v>14</c:v>
                </c:pt>
                <c:pt idx="12">
                  <c:v>49</c:v>
                </c:pt>
                <c:pt idx="13">
                  <c:v>25</c:v>
                </c:pt>
                <c:pt idx="14">
                  <c:v>36</c:v>
                </c:pt>
                <c:pt idx="15">
                  <c:v>12</c:v>
                </c:pt>
                <c:pt idx="16">
                  <c:v>3</c:v>
                </c:pt>
                <c:pt idx="17">
                  <c:v>11</c:v>
                </c:pt>
                <c:pt idx="18">
                  <c:v>6</c:v>
                </c:pt>
                <c:pt idx="19">
                  <c:v>26</c:v>
                </c:pt>
              </c:numCache>
            </c:numRef>
          </c:val>
        </c:ser>
        <c:dLbls>
          <c:showVal val="1"/>
        </c:dLbls>
        <c:gapWidth val="75"/>
        <c:axId val="73161728"/>
        <c:axId val="67547904"/>
      </c:barChart>
      <c:catAx>
        <c:axId val="73161728"/>
        <c:scaling>
          <c:orientation val="minMax"/>
        </c:scaling>
        <c:axPos val="b"/>
        <c:numFmt formatCode="General" sourceLinked="1"/>
        <c:majorTickMark val="none"/>
        <c:tickLblPos val="nextTo"/>
        <c:crossAx val="67547904"/>
        <c:crosses val="autoZero"/>
        <c:auto val="1"/>
        <c:lblAlgn val="ctr"/>
        <c:lblOffset val="100"/>
      </c:catAx>
      <c:valAx>
        <c:axId val="6754790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73161728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0DEF0A-D20C-436A-B252-BD9F2A8B795B}" type="datetimeFigureOut">
              <a:rPr lang="en-US" smtClean="0"/>
              <a:pPr/>
              <a:t>4/26/2011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58675-D78C-430C-8528-22996483553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Vishnevets</a:t>
            </a:r>
            <a:r>
              <a:rPr lang="en-US" dirty="0" smtClean="0"/>
              <a:t> </a:t>
            </a:r>
            <a:r>
              <a:rPr lang="en-US" dirty="0" smtClean="0"/>
              <a:t>– U.S. Immigration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Based on Ellis Island Immigration Data 1892 - 1923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Vishnevets</a:t>
            </a:r>
            <a:r>
              <a:rPr lang="en-US" dirty="0" smtClean="0"/>
              <a:t> </a:t>
            </a:r>
            <a:r>
              <a:rPr lang="en-US" dirty="0" smtClean="0"/>
              <a:t>Immigration to the U.S.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Vishnevets</a:t>
            </a:r>
            <a:r>
              <a:rPr lang="en-US" dirty="0" smtClean="0"/>
              <a:t> </a:t>
            </a:r>
            <a:r>
              <a:rPr lang="en-US" dirty="0" smtClean="0"/>
              <a:t>- U.S. Destination Cities</a:t>
            </a:r>
            <a:endParaRPr lang="en-US" dirty="0"/>
          </a:p>
        </p:txBody>
      </p:sp>
      <p:pic>
        <p:nvPicPr>
          <p:cNvPr id="7" name="Content Placeholder 6" descr="blank-map-of-the-united-state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196752"/>
            <a:ext cx="6751986" cy="521744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cxnSp>
        <p:nvCxnSpPr>
          <p:cNvPr id="9" name="Straight Connector 8"/>
          <p:cNvCxnSpPr/>
          <p:nvPr/>
        </p:nvCxnSpPr>
        <p:spPr>
          <a:xfrm>
            <a:off x="7092280" y="3140968"/>
            <a:ext cx="1080120" cy="50405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44408" y="3717032"/>
            <a:ext cx="64807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NY/NJ</a:t>
            </a:r>
          </a:p>
          <a:p>
            <a:r>
              <a:rPr lang="en-US" dirty="0" smtClean="0"/>
              <a:t>362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7308304" y="2852936"/>
            <a:ext cx="8640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8244408" y="2924944"/>
            <a:ext cx="62068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Boston</a:t>
            </a:r>
          </a:p>
          <a:p>
            <a:pPr algn="ctr"/>
            <a:r>
              <a:rPr lang="en-US" dirty="0" smtClean="0"/>
              <a:t>57</a:t>
            </a:r>
            <a:endParaRPr lang="en-US" dirty="0"/>
          </a:p>
        </p:txBody>
      </p:sp>
      <p:cxnSp>
        <p:nvCxnSpPr>
          <p:cNvPr id="20" name="Straight Connector 19"/>
          <p:cNvCxnSpPr/>
          <p:nvPr/>
        </p:nvCxnSpPr>
        <p:spPr>
          <a:xfrm>
            <a:off x="6948264" y="3429000"/>
            <a:ext cx="1368152" cy="122413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100393" y="4725144"/>
            <a:ext cx="10436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Philadelphia</a:t>
            </a:r>
          </a:p>
          <a:p>
            <a:pPr algn="ctr"/>
            <a:r>
              <a:rPr lang="en-US" dirty="0" smtClean="0"/>
              <a:t>33</a:t>
            </a:r>
            <a:endParaRPr lang="en-US" dirty="0"/>
          </a:p>
        </p:txBody>
      </p:sp>
      <p:cxnSp>
        <p:nvCxnSpPr>
          <p:cNvPr id="23" name="Straight Connector 22"/>
          <p:cNvCxnSpPr>
            <a:endCxn id="24" idx="0"/>
          </p:cNvCxnSpPr>
          <p:nvPr/>
        </p:nvCxnSpPr>
        <p:spPr>
          <a:xfrm rot="10800000">
            <a:off x="683568" y="3284984"/>
            <a:ext cx="3960444" cy="7200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23528" y="3284984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Omaha</a:t>
            </a:r>
          </a:p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rot="10800000" flipV="1">
            <a:off x="1187624" y="3861048"/>
            <a:ext cx="4176464" cy="792088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67544" y="4581128"/>
            <a:ext cx="7200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St. Louis</a:t>
            </a:r>
          </a:p>
          <a:p>
            <a:pPr algn="ctr"/>
            <a:r>
              <a:rPr lang="en-US" dirty="0" smtClean="0"/>
              <a:t>57</a:t>
            </a:r>
            <a:endParaRPr lang="en-US" dirty="0"/>
          </a:p>
        </p:txBody>
      </p:sp>
      <p:sp>
        <p:nvSpPr>
          <p:cNvPr id="35" name="Oval 34"/>
          <p:cNvSpPr/>
          <p:nvPr/>
        </p:nvSpPr>
        <p:spPr>
          <a:xfrm>
            <a:off x="4644008" y="3356992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 flipV="1">
            <a:off x="5292080" y="3789039"/>
            <a:ext cx="144016" cy="7200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Oval 36"/>
          <p:cNvSpPr/>
          <p:nvPr/>
        </p:nvSpPr>
        <p:spPr>
          <a:xfrm flipH="1">
            <a:off x="6732240" y="3429000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Oval 37"/>
          <p:cNvSpPr/>
          <p:nvPr/>
        </p:nvSpPr>
        <p:spPr>
          <a:xfrm flipH="1">
            <a:off x="6876256" y="3068960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Oval 38"/>
          <p:cNvSpPr/>
          <p:nvPr/>
        </p:nvSpPr>
        <p:spPr>
          <a:xfrm flipH="1">
            <a:off x="7092280" y="2780928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 flipH="1">
            <a:off x="5148064" y="3717032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 flipH="1">
            <a:off x="4499992" y="3284984"/>
            <a:ext cx="360040" cy="224407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b="100000"/>
            </a:path>
            <a:tileRect t="-100000" r="-10000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European Exit Ports</a:t>
            </a:r>
            <a:endParaRPr lang="en-US" dirty="0"/>
          </a:p>
        </p:txBody>
      </p:sp>
      <p:pic>
        <p:nvPicPr>
          <p:cNvPr id="4" name="Content Placeholder 3" descr="Shumsk Immigration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27072" y="1600200"/>
            <a:ext cx="7289856" cy="45259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/>
          <p:cNvSpPr txBox="1"/>
          <p:nvPr/>
        </p:nvSpPr>
        <p:spPr>
          <a:xfrm>
            <a:off x="6012160" y="2996952"/>
            <a:ext cx="13371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Vishenevets</a:t>
            </a:r>
            <a:endParaRPr 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707904" y="1196752"/>
            <a:ext cx="17281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</a:rPr>
              <a:t>Hamburg </a:t>
            </a:r>
            <a:r>
              <a:rPr lang="en-US" b="1" dirty="0" smtClean="0">
                <a:solidFill>
                  <a:srgbClr val="FF0000"/>
                </a:solidFill>
              </a:rPr>
              <a:t>– 93</a:t>
            </a:r>
          </a:p>
          <a:p>
            <a:pPr algn="ctr"/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83768" y="119675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Bremen -</a:t>
            </a:r>
            <a:r>
              <a:rPr lang="en-US" b="1" dirty="0" smtClean="0">
                <a:solidFill>
                  <a:srgbClr val="FF0000"/>
                </a:solidFill>
              </a:rPr>
              <a:t>34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4608004" y="1808820"/>
            <a:ext cx="1224136" cy="57606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16200000" flipH="1">
            <a:off x="2987824" y="1916832"/>
            <a:ext cx="1080120" cy="2160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51520" y="6926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Rotterdam - </a:t>
            </a:r>
            <a:r>
              <a:rPr lang="en-US" b="1" dirty="0" smtClean="0">
                <a:solidFill>
                  <a:srgbClr val="FF0000"/>
                </a:solidFill>
              </a:rPr>
              <a:t>131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rot="16200000" flipH="1">
            <a:off x="1583668" y="1304764"/>
            <a:ext cx="1800200" cy="12961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1520" y="1772816"/>
            <a:ext cx="14793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Liverpool - 33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>
            <a:off x="1403648" y="2132856"/>
            <a:ext cx="864096" cy="72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51520" y="1124744"/>
            <a:ext cx="15433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Antwerp - </a:t>
            </a:r>
            <a:r>
              <a:rPr lang="en-US" b="1" dirty="0" smtClean="0">
                <a:solidFill>
                  <a:srgbClr val="FF0000"/>
                </a:solidFill>
              </a:rPr>
              <a:t>232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1475656" y="1484784"/>
            <a:ext cx="1584176" cy="151216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rot="5400000">
            <a:off x="3743908" y="1808820"/>
            <a:ext cx="1008112" cy="5040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5436096" y="1196752"/>
            <a:ext cx="1340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Danzig - 114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391</TotalTime>
  <Words>60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Vishnevets – U.S. Immigration</vt:lpstr>
      <vt:lpstr>Vishnevets Immigration to the U.S.</vt:lpstr>
      <vt:lpstr>Vishnevets - U.S. Destination Cities</vt:lpstr>
      <vt:lpstr>European Exit Ports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user1</cp:lastModifiedBy>
  <cp:revision>56</cp:revision>
  <dcterms:created xsi:type="dcterms:W3CDTF">2010-07-17T15:26:06Z</dcterms:created>
  <dcterms:modified xsi:type="dcterms:W3CDTF">2011-04-26T14:34:55Z</dcterms:modified>
</cp:coreProperties>
</file>